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0" r:id="rId4"/>
    <p:sldId id="262" r:id="rId5"/>
    <p:sldId id="264" r:id="rId6"/>
    <p:sldId id="263" r:id="rId7"/>
    <p:sldId id="25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AD2"/>
    <a:srgbClr val="1E78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31" y="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score.collegeboard.org/scor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7032-7315-4BCB-872E-A7C8A395E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2019 </a:t>
            </a:r>
            <a:b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AP® EXAM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46D0F-CCF1-453C-9CB6-2080A04AC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2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A77-D520-49CD-8D7E-683F5A29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SCORE REPORTS: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ALL</a:t>
            </a:r>
            <a:br>
              <a:rPr lang="en-US" b="1" dirty="0"/>
            </a:br>
            <a:r>
              <a:rPr lang="en-US" b="1" dirty="0"/>
              <a:t>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08A6-66BF-47F7-B072-7A24791E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Subject score rosters:</a:t>
            </a:r>
          </a:p>
          <a:p>
            <a:pPr marL="0" indent="0">
              <a:buNone/>
            </a:pPr>
            <a:r>
              <a:rPr lang="en-US" sz="5600" cap="small" dirty="0">
                <a:solidFill>
                  <a:srgbClr val="1E7887"/>
                </a:solidFill>
              </a:rPr>
              <a:t>since</a:t>
            </a:r>
            <a:r>
              <a:rPr lang="en-US" sz="5600" dirty="0">
                <a:solidFill>
                  <a:srgbClr val="1E7887"/>
                </a:solidFill>
              </a:rPr>
              <a:t> </a:t>
            </a:r>
            <a:r>
              <a:rPr lang="en-US" sz="5600" b="1" dirty="0">
                <a:solidFill>
                  <a:srgbClr val="1E7887"/>
                </a:solidFill>
              </a:rPr>
              <a:t>July 5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1E7887"/>
                </a:solidFill>
              </a:rPr>
              <a:t>5 am </a:t>
            </a:r>
            <a:r>
              <a:rPr lang="en-US" sz="3600" cap="small" dirty="0" err="1">
                <a:solidFill>
                  <a:srgbClr val="1E7887"/>
                </a:solidFill>
              </a:rPr>
              <a:t>pdt</a:t>
            </a:r>
            <a:endParaRPr lang="en-US" sz="3600" cap="small" dirty="0">
              <a:solidFill>
                <a:srgbClr val="1E7887"/>
              </a:solidFill>
            </a:endParaRPr>
          </a:p>
          <a:p>
            <a:pPr marL="0" indent="0">
              <a:buNone/>
            </a:pPr>
            <a:r>
              <a:rPr lang="en-US" sz="2800" dirty="0"/>
              <a:t>on the newly redesigned:</a:t>
            </a:r>
            <a:br>
              <a:rPr lang="en-US" sz="2800" dirty="0"/>
            </a:b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AP Score Reports for Educators </a:t>
            </a:r>
          </a:p>
          <a:p>
            <a:pPr marL="0" indent="0">
              <a:buNone/>
            </a:pPr>
            <a:r>
              <a:rPr lang="en-US" dirty="0"/>
              <a:t>[https://scores.collegeboard.org/]</a:t>
            </a:r>
          </a:p>
        </p:txBody>
      </p:sp>
    </p:spTree>
    <p:extLst>
      <p:ext uri="{BB962C8B-B14F-4D97-AF65-F5344CB8AC3E}">
        <p14:creationId xmlns:p14="http://schemas.microsoft.com/office/powerpoint/2010/main" val="2055261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A77-D520-49CD-8D7E-683F5A29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PLANNING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08A6-66BF-47F7-B072-7A24791E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 Instructional Planning Reports: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1E7887"/>
                </a:solidFill>
              </a:rPr>
              <a:t>July 10</a:t>
            </a:r>
          </a:p>
          <a:p>
            <a:pPr marL="0" indent="0">
              <a:buNone/>
            </a:pPr>
            <a:r>
              <a:rPr lang="en-US" sz="2800" dirty="0"/>
              <a:t>[https://scores.collegeboard.org/]</a:t>
            </a:r>
          </a:p>
        </p:txBody>
      </p:sp>
    </p:spTree>
    <p:extLst>
      <p:ext uri="{BB962C8B-B14F-4D97-AF65-F5344CB8AC3E}">
        <p14:creationId xmlns:p14="http://schemas.microsoft.com/office/powerpoint/2010/main" val="1296643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A77-D520-49CD-8D7E-683F5A29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SCORE REPORTS: 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ALL</a:t>
            </a:r>
            <a:br>
              <a:rPr lang="en-US" sz="4000" b="1" dirty="0"/>
            </a:br>
            <a:r>
              <a:rPr lang="en-US" sz="4000" b="1" dirty="0"/>
              <a:t>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08A6-66BF-47F7-B072-7A24791E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182880"/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https://apscore.collegeboard.org/scores</a:t>
            </a:r>
            <a:r>
              <a:rPr lang="en-US" sz="3200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r-FR" sz="3000" b="1" dirty="0"/>
          </a:p>
          <a:p>
            <a:pPr marL="0" indent="0" algn="ctr">
              <a:buNone/>
            </a:pPr>
            <a:r>
              <a:rPr lang="fr-FR" sz="3000" b="1" dirty="0"/>
              <a:t>ALL AT 5 </a:t>
            </a:r>
            <a:r>
              <a:rPr lang="fr-FR" sz="3000" b="1" cap="small" dirty="0" err="1"/>
              <a:t>am</a:t>
            </a:r>
            <a:r>
              <a:rPr lang="fr-FR" sz="3000" b="1" cap="small" dirty="0"/>
              <a:t> pdt</a:t>
            </a:r>
            <a:br>
              <a:rPr lang="fr-FR" sz="3000" b="1" cap="small" dirty="0"/>
            </a:br>
            <a:r>
              <a:rPr lang="fr-FR" sz="3000" b="1" cap="small" dirty="0"/>
              <a:t>8 </a:t>
            </a:r>
            <a:r>
              <a:rPr lang="fr-FR" sz="3000" b="1" cap="small" dirty="0" err="1"/>
              <a:t>am</a:t>
            </a:r>
            <a:r>
              <a:rPr lang="fr-FR" sz="3000" b="1" cap="small" dirty="0"/>
              <a:t> </a:t>
            </a:r>
            <a:r>
              <a:rPr lang="fr-FR" sz="3000" b="1" cap="small" dirty="0" err="1"/>
              <a:t>edt</a:t>
            </a:r>
            <a:endParaRPr lang="fr-FR" sz="3000" b="1" cap="small" dirty="0"/>
          </a:p>
          <a:p>
            <a:pPr marL="0" indent="0" algn="ctr">
              <a:buNone/>
            </a:pPr>
            <a:endParaRPr lang="fr-FR" sz="3000" b="1" cap="small" dirty="0"/>
          </a:p>
          <a:p>
            <a:pPr marL="0" indent="0" algn="ctr">
              <a:buNone/>
            </a:pPr>
            <a:r>
              <a:rPr lang="fr-FR" sz="3000" dirty="0"/>
              <a:t>Access </a:t>
            </a:r>
            <a:r>
              <a:rPr lang="fr-FR" sz="3000" dirty="0" err="1"/>
              <a:t>is</a:t>
            </a:r>
            <a:r>
              <a:rPr lang="fr-FR" sz="3000" dirty="0"/>
              <a:t> </a:t>
            </a:r>
            <a:r>
              <a:rPr lang="fr-FR" sz="3000" dirty="0" err="1"/>
              <a:t>based</a:t>
            </a:r>
            <a:r>
              <a:rPr lang="fr-FR" sz="3000" dirty="0"/>
              <a:t> on the </a:t>
            </a:r>
            <a:r>
              <a:rPr lang="fr-FR" sz="3000" dirty="0" err="1"/>
              <a:t>student’s</a:t>
            </a:r>
            <a:r>
              <a:rPr lang="fr-FR" sz="3000" dirty="0"/>
              <a:t> location </a:t>
            </a:r>
            <a:r>
              <a:rPr lang="fr-FR" sz="3000" dirty="0" err="1"/>
              <a:t>when</a:t>
            </a:r>
            <a:r>
              <a:rPr lang="fr-FR" sz="3000" dirty="0"/>
              <a:t> </a:t>
            </a:r>
            <a:r>
              <a:rPr lang="fr-FR" sz="3000" dirty="0" err="1"/>
              <a:t>signing</a:t>
            </a:r>
            <a:r>
              <a:rPr lang="fr-FR" sz="3000" dirty="0"/>
              <a:t> 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58320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A77-D520-49CD-8D7E-683F5A29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DATES FOR</a:t>
            </a:r>
            <a:br>
              <a:rPr lang="en-US" sz="4000" b="1" dirty="0"/>
            </a:br>
            <a:r>
              <a:rPr lang="en-US" sz="4000" b="1" dirty="0"/>
              <a:t>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08A6-66BF-47F7-B072-7A24791E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182880"/>
          <a:lstStyle/>
          <a:p>
            <a:pPr marL="0" indent="0" algn="ctr">
              <a:buNone/>
            </a:pPr>
            <a:r>
              <a:rPr lang="en-US" sz="3600" b="1" u="sng" dirty="0">
                <a:ln>
                  <a:solidFill>
                    <a:srgbClr val="1E7887"/>
                  </a:solidFill>
                </a:ln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Sun 7 July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 FL  </a:t>
            </a:r>
            <a:r>
              <a:rPr lang="en-US" sz="3000" b="1" dirty="0"/>
              <a:t>LA  MI  TX</a:t>
            </a:r>
          </a:p>
          <a:p>
            <a:pPr marL="0" indent="0" algn="ctr">
              <a:buNone/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Mon 8 July</a:t>
            </a:r>
          </a:p>
          <a:p>
            <a:pPr marL="0" indent="0" algn="ctr">
              <a:buNone/>
            </a:pPr>
            <a:r>
              <a:rPr lang="it-IT" sz="3000" b="1" dirty="0"/>
              <a:t>AL  AR  GA  IL  KY  NC  OK  SC  TN  VA</a:t>
            </a:r>
            <a:endParaRPr lang="en-US" sz="3000" b="1" dirty="0"/>
          </a:p>
          <a:p>
            <a:pPr marL="0" indent="0" algn="ctr">
              <a:buNone/>
            </a:pPr>
            <a:r>
              <a:rPr lang="it-IT" sz="3600" b="1" u="sng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Tue 9 July</a:t>
            </a:r>
            <a:endParaRPr lang="en-US" sz="3600" b="1" u="sng" dirty="0">
              <a:solidFill>
                <a:schemeClr val="accent1">
                  <a:lumMod val="75000"/>
                </a:schemeClr>
              </a:solidFill>
              <a:uFill>
                <a:solidFill>
                  <a:srgbClr val="1E7887"/>
                </a:solidFill>
              </a:uFill>
            </a:endParaRPr>
          </a:p>
          <a:p>
            <a:pPr marL="0" indent="0" algn="ctr">
              <a:buNone/>
            </a:pPr>
            <a:r>
              <a:rPr lang="fr-FR" sz="3000" b="1" dirty="0"/>
              <a:t>CT  DE  DC  ME  MD  MA  NH  NJ  NY </a:t>
            </a:r>
            <a:r>
              <a:rPr lang="fr-FR" sz="3000" b="1" dirty="0">
                <a:highlight>
                  <a:srgbClr val="40BAD2"/>
                </a:highlight>
              </a:rPr>
              <a:t> 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PA</a:t>
            </a:r>
            <a:r>
              <a:rPr lang="fr-FR" sz="3000" b="1" dirty="0"/>
              <a:t>  RI  VE </a:t>
            </a:r>
            <a:r>
              <a:rPr lang="fr-FR" sz="3000" b="1" dirty="0">
                <a:solidFill>
                  <a:srgbClr val="0070C0"/>
                </a:solidFill>
                <a:highlight>
                  <a:srgbClr val="40BAD2"/>
                </a:highlight>
              </a:rPr>
              <a:t> 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WV</a:t>
            </a:r>
            <a:endParaRPr lang="en-US" sz="3000" b="1" dirty="0">
              <a:solidFill>
                <a:schemeClr val="bg1"/>
              </a:solidFill>
              <a:highlight>
                <a:srgbClr val="40BAD2"/>
              </a:highlight>
            </a:endParaRPr>
          </a:p>
          <a:p>
            <a:pPr marL="0" indent="0" algn="ctr">
              <a:buNone/>
            </a:pPr>
            <a:r>
              <a:rPr lang="fr-FR" sz="3600" b="1" u="sng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Wed</a:t>
            </a:r>
            <a:r>
              <a:rPr lang="fr-FR" sz="3600" b="1" u="sng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 10 July</a:t>
            </a:r>
            <a:endParaRPr lang="en-US" sz="3600" b="1" u="sng" dirty="0">
              <a:solidFill>
                <a:schemeClr val="accent1">
                  <a:lumMod val="75000"/>
                </a:schemeClr>
              </a:solidFill>
              <a:uFill>
                <a:solidFill>
                  <a:srgbClr val="1E7887"/>
                </a:solidFill>
              </a:uFill>
            </a:endParaRPr>
          </a:p>
          <a:p>
            <a:pPr marL="0" indent="0" algn="ctr">
              <a:buNone/>
            </a:pPr>
            <a:r>
              <a:rPr lang="fr-FR" sz="3000" b="1" dirty="0">
                <a:uFill>
                  <a:solidFill>
                    <a:srgbClr val="1E7887"/>
                  </a:solidFill>
                </a:uFill>
              </a:rPr>
              <a:t>CA  MI  OH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  OR </a:t>
            </a:r>
            <a:endParaRPr lang="en-US" sz="3000" b="1" dirty="0">
              <a:solidFill>
                <a:schemeClr val="bg1"/>
              </a:solidFill>
              <a:highlight>
                <a:srgbClr val="40BAD2"/>
              </a:highlight>
            </a:endParaRPr>
          </a:p>
          <a:p>
            <a:pPr marL="0" indent="0" algn="ctr">
              <a:buNone/>
            </a:pPr>
            <a:r>
              <a:rPr lang="fr-FR" sz="3600" b="1" u="sng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1E7887"/>
                  </a:solidFill>
                </a:uFill>
              </a:rPr>
              <a:t>Thu 11 July</a:t>
            </a:r>
            <a:endParaRPr lang="en-US" sz="3600" b="1" u="sng" dirty="0">
              <a:solidFill>
                <a:schemeClr val="accent1">
                  <a:lumMod val="75000"/>
                </a:schemeClr>
              </a:solidFill>
              <a:uFill>
                <a:solidFill>
                  <a:srgbClr val="1E7887"/>
                </a:solidFill>
              </a:uFill>
            </a:endParaRPr>
          </a:p>
          <a:p>
            <a:pPr marL="0" indent="0" algn="ctr">
              <a:buNone/>
            </a:pPr>
            <a:r>
              <a:rPr lang="fr-FR" sz="3000" b="1" dirty="0"/>
              <a:t>AL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  AZ  </a:t>
            </a:r>
            <a:r>
              <a:rPr lang="fr-FR" sz="3000" b="1" dirty="0"/>
              <a:t>CO  HI</a:t>
            </a:r>
            <a:r>
              <a:rPr lang="fr-FR" sz="3000" b="1" dirty="0">
                <a:highlight>
                  <a:srgbClr val="40BAD2"/>
                </a:highlight>
              </a:rPr>
              <a:t> 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 ID  </a:t>
            </a:r>
            <a:r>
              <a:rPr lang="fr-FR" sz="3000" b="1" dirty="0"/>
              <a:t>IN  IA  KS  MN  MO  MT  NB  NV  NM  ND  SD  UT</a:t>
            </a:r>
            <a:r>
              <a:rPr lang="fr-FR" sz="3000" b="1" dirty="0">
                <a:highlight>
                  <a:srgbClr val="40BAD2"/>
                </a:highlight>
              </a:rPr>
              <a:t> </a:t>
            </a:r>
            <a:r>
              <a:rPr lang="fr-FR" sz="3000" b="1" dirty="0">
                <a:solidFill>
                  <a:schemeClr val="bg1"/>
                </a:solidFill>
                <a:highlight>
                  <a:srgbClr val="40BAD2"/>
                </a:highlight>
              </a:rPr>
              <a:t> WA </a:t>
            </a:r>
            <a:r>
              <a:rPr lang="fr-FR" sz="3000" b="1" dirty="0"/>
              <a:t>WI  WY</a:t>
            </a:r>
          </a:p>
          <a:p>
            <a:pPr marL="0" indent="0">
              <a:buNone/>
            </a:pPr>
            <a:endParaRPr lang="fr-FR" sz="3000" b="1" dirty="0"/>
          </a:p>
          <a:p>
            <a:pPr marL="0" indent="0" algn="ctr">
              <a:buNone/>
            </a:pPr>
            <a:r>
              <a:rPr lang="fr-FR" sz="3000" b="1" dirty="0"/>
              <a:t>ALL AT 5 AM </a:t>
            </a:r>
            <a:r>
              <a:rPr lang="fr-FR" sz="3000" b="1" cap="small" dirty="0"/>
              <a:t>pdt</a:t>
            </a:r>
            <a:endParaRPr lang="en-US" sz="3000" b="1" cap="small" dirty="0"/>
          </a:p>
        </p:txBody>
      </p:sp>
    </p:spTree>
    <p:extLst>
      <p:ext uri="{BB962C8B-B14F-4D97-AF65-F5344CB8AC3E}">
        <p14:creationId xmlns:p14="http://schemas.microsoft.com/office/powerpoint/2010/main" val="1924901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4644-7FA2-4B81-89DF-FC83EE45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INTERNET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D122B-C84C-40EF-B92B-94C02FC57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1851948"/>
            <a:ext cx="3474720" cy="4137371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Operating System</a:t>
            </a:r>
          </a:p>
          <a:p>
            <a:pPr marL="228600" indent="0">
              <a:buNone/>
            </a:pPr>
            <a:r>
              <a:rPr lang="en-US" sz="2800" b="1" dirty="0"/>
              <a:t>WINDOWS</a:t>
            </a:r>
            <a:r>
              <a:rPr lang="en-US" dirty="0"/>
              <a:t>:</a:t>
            </a:r>
          </a:p>
          <a:p>
            <a:pPr marL="457200" indent="0">
              <a:buNone/>
            </a:pPr>
            <a:r>
              <a:rPr lang="en-US" sz="2800" dirty="0"/>
              <a:t>Windows 7</a:t>
            </a:r>
          </a:p>
          <a:p>
            <a:pPr marL="457200" indent="0">
              <a:buNone/>
            </a:pPr>
            <a:r>
              <a:rPr lang="en-US" sz="2800" dirty="0"/>
              <a:t>Windows 10</a:t>
            </a:r>
          </a:p>
          <a:p>
            <a:pPr marL="457200" indent="0">
              <a:buNone/>
            </a:pPr>
            <a:r>
              <a:rPr lang="en-US" sz="2800" dirty="0"/>
              <a:t>Chrome OS</a:t>
            </a:r>
          </a:p>
          <a:p>
            <a:pPr marL="228600" indent="0">
              <a:buNone/>
            </a:pPr>
            <a:r>
              <a:rPr lang="en-US" sz="2800" b="1" dirty="0"/>
              <a:t>MAC:</a:t>
            </a:r>
          </a:p>
          <a:p>
            <a:pPr marL="457200" indent="0">
              <a:buNone/>
            </a:pPr>
            <a:r>
              <a:rPr lang="en-US" sz="2800" dirty="0"/>
              <a:t>OS X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EA9DF-68F8-4CF9-BA28-1EF9FC1C4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851948"/>
            <a:ext cx="3474720" cy="4137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Browser</a:t>
            </a:r>
          </a:p>
          <a:p>
            <a:pPr marL="228600" lvl="0" indent="0">
              <a:buNone/>
            </a:pPr>
            <a:r>
              <a:rPr lang="en-US" sz="2400" b="1" dirty="0"/>
              <a:t>Chrome </a:t>
            </a:r>
            <a:br>
              <a:rPr lang="en-US" sz="2400" dirty="0"/>
            </a:br>
            <a:r>
              <a:rPr lang="en-US" sz="2400" dirty="0"/>
              <a:t>(version 75.0 +)</a:t>
            </a:r>
          </a:p>
          <a:p>
            <a:pPr marL="228600" indent="0">
              <a:buNone/>
            </a:pPr>
            <a:r>
              <a:rPr lang="en-US" sz="2400" b="1" dirty="0"/>
              <a:t>Edge </a:t>
            </a:r>
            <a:br>
              <a:rPr lang="en-US" sz="2400" dirty="0"/>
            </a:br>
            <a:r>
              <a:rPr lang="en-US" sz="2400" dirty="0"/>
              <a:t>(version 44 +)</a:t>
            </a:r>
          </a:p>
          <a:p>
            <a:pPr marL="228600" lvl="0" indent="0">
              <a:buNone/>
            </a:pPr>
            <a:r>
              <a:rPr lang="en-US" sz="2400" b="1" dirty="0"/>
              <a:t>Firefox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(version 67.0 +)</a:t>
            </a:r>
          </a:p>
          <a:p>
            <a:pPr marL="228600" lvl="0" indent="0">
              <a:buNone/>
            </a:pPr>
            <a:r>
              <a:rPr lang="en-US" sz="2400" b="1" dirty="0"/>
              <a:t>Safari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(latest version)</a:t>
            </a:r>
          </a:p>
          <a:p>
            <a:pPr marL="228600" lvl="0" indent="0">
              <a:buNone/>
            </a:pPr>
            <a:r>
              <a:rPr lang="en-US" sz="2400" b="1" strike="sngStrike" dirty="0">
                <a:solidFill>
                  <a:schemeClr val="bg1">
                    <a:lumMod val="65000"/>
                  </a:schemeClr>
                </a:solidFill>
              </a:rPr>
              <a:t>Internet Explorer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572FC-046A-4D31-8EA6-D1FD7F62C921}"/>
              </a:ext>
            </a:extLst>
          </p:cNvPr>
          <p:cNvSpPr txBox="1"/>
          <p:nvPr/>
        </p:nvSpPr>
        <p:spPr>
          <a:xfrm>
            <a:off x="3906456" y="734992"/>
            <a:ext cx="729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https://scores.collegeboard.org/</a:t>
            </a:r>
          </a:p>
        </p:txBody>
      </p:sp>
    </p:spTree>
    <p:extLst>
      <p:ext uri="{BB962C8B-B14F-4D97-AF65-F5344CB8AC3E}">
        <p14:creationId xmlns:p14="http://schemas.microsoft.com/office/powerpoint/2010/main" val="370075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7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6CF0-3D87-4FDD-AA46-559BE1B9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Routine</a:t>
            </a:r>
            <a:br>
              <a:rPr lang="en-US" b="1" dirty="0"/>
            </a:br>
            <a:r>
              <a:rPr lang="en-US" b="1" dirty="0"/>
              <a:t>System Maintenance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19359-39B8-4435-8EDB-1B6EA861C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/>
              <a:t>Reports will be </a:t>
            </a:r>
            <a:r>
              <a:rPr lang="en-US" sz="4600" b="1" dirty="0"/>
              <a:t>un</a:t>
            </a:r>
            <a:r>
              <a:rPr lang="en-US" sz="4600" dirty="0"/>
              <a:t>available:</a:t>
            </a:r>
            <a:br>
              <a:rPr lang="en-US" sz="4600" dirty="0"/>
            </a:br>
            <a:r>
              <a:rPr lang="en-US" sz="4600" b="1" dirty="0"/>
              <a:t>8–11 pm </a:t>
            </a:r>
            <a:r>
              <a:rPr lang="en-US" sz="4600" b="1" cap="small" dirty="0" err="1"/>
              <a:t>pdt</a:t>
            </a:r>
            <a:r>
              <a:rPr lang="en-US" sz="4600" b="1" cap="small" dirty="0"/>
              <a:t> </a:t>
            </a:r>
            <a:r>
              <a:rPr lang="en-US" sz="3600" cap="small" dirty="0"/>
              <a:t>(11 pm–2 am </a:t>
            </a:r>
            <a:r>
              <a:rPr lang="en-US" sz="3600" cap="small" dirty="0" err="1"/>
              <a:t>edt</a:t>
            </a:r>
            <a:r>
              <a:rPr lang="en-US" sz="3600" cap="small" dirty="0"/>
              <a:t>)</a:t>
            </a:r>
            <a:br>
              <a:rPr lang="en-US" sz="4600" dirty="0"/>
            </a:br>
            <a:r>
              <a:rPr lang="en-US" sz="4600" dirty="0"/>
              <a:t>every </a:t>
            </a:r>
            <a:br>
              <a:rPr lang="en-US" sz="4600" dirty="0"/>
            </a:br>
            <a:r>
              <a:rPr lang="en-US" sz="4600" dirty="0"/>
              <a:t>Tuesday  </a:t>
            </a:r>
            <a:br>
              <a:rPr lang="en-US" sz="4600" dirty="0"/>
            </a:br>
            <a:r>
              <a:rPr lang="en-US" sz="4600" dirty="0"/>
              <a:t>Thursday  and </a:t>
            </a:r>
            <a:br>
              <a:rPr lang="en-US" sz="4600" dirty="0"/>
            </a:br>
            <a:r>
              <a:rPr lang="en-US" sz="4600" dirty="0"/>
              <a:t>Saturday</a:t>
            </a:r>
          </a:p>
        </p:txBody>
      </p:sp>
    </p:spTree>
    <p:extLst>
      <p:ext uri="{BB962C8B-B14F-4D97-AF65-F5344CB8AC3E}">
        <p14:creationId xmlns:p14="http://schemas.microsoft.com/office/powerpoint/2010/main" val="4075953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7032-7315-4BCB-872E-A7C8A395E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2019 </a:t>
            </a:r>
            <a:b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AP® EXAM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46D0F-CCF1-453C-9CB6-2080A04AC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2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129</TotalTime>
  <Words>162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Cambria</vt:lpstr>
      <vt:lpstr>Corbel</vt:lpstr>
      <vt:lpstr>Wingdings 2</vt:lpstr>
      <vt:lpstr>Frame</vt:lpstr>
      <vt:lpstr>2019  AP® EXAM SCORES</vt:lpstr>
      <vt:lpstr>SCORE REPORTS:   ALL TEACHERS</vt:lpstr>
      <vt:lpstr>PLANNING REPORTS</vt:lpstr>
      <vt:lpstr>SCORE REPORTS:   ALL STUDENTS</vt:lpstr>
      <vt:lpstr>DATES FOR STUDENTS</vt:lpstr>
      <vt:lpstr>INTERNET ACCESS</vt:lpstr>
      <vt:lpstr>Routine System Maintenance </vt:lpstr>
      <vt:lpstr>2019  AP® EXAM SCORES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 AP® EXAM SCORES</dc:title>
  <dc:creator>Skip Nicholson</dc:creator>
  <cp:lastModifiedBy>Skip Nicholson</cp:lastModifiedBy>
  <cp:revision>19</cp:revision>
  <dcterms:created xsi:type="dcterms:W3CDTF">2019-07-03T17:42:30Z</dcterms:created>
  <dcterms:modified xsi:type="dcterms:W3CDTF">2019-07-05T17:43:01Z</dcterms:modified>
</cp:coreProperties>
</file>